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7" r:id="rId2"/>
    <p:sldId id="263" r:id="rId3"/>
    <p:sldId id="267" r:id="rId4"/>
    <p:sldId id="268" r:id="rId5"/>
    <p:sldId id="258" r:id="rId6"/>
    <p:sldId id="269" r:id="rId7"/>
    <p:sldId id="264" r:id="rId8"/>
    <p:sldId id="260" r:id="rId9"/>
    <p:sldId id="265" r:id="rId10"/>
    <p:sldId id="266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2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f3a9f265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f3a9f265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https://unsplash.com/photos/photo-of-a-lighted-concert-74kShnX5zZI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DC7EF161-227C-F860-5264-421123F0E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f3a9f265d_1_36:notes">
            <a:extLst>
              <a:ext uri="{FF2B5EF4-FFF2-40B4-BE49-F238E27FC236}">
                <a16:creationId xmlns:a16="http://schemas.microsoft.com/office/drawing/2014/main" id="{DCB7D3C4-286F-3F0F-2F06-2708051CC7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f3a9f265d_1_36:notes">
            <a:extLst>
              <a:ext uri="{FF2B5EF4-FFF2-40B4-BE49-F238E27FC236}">
                <a16:creationId xmlns:a16="http://schemas.microsoft.com/office/drawing/2014/main" id="{13677E80-EF22-1025-0251-BFE8D29369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https://unsplash.com/photos/people-holding-snifter-glasses-JKMnm3CIncw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6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426781FD-7285-A068-DA88-FFF3CA9C6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f3a9f265d_1_4:notes">
            <a:extLst>
              <a:ext uri="{FF2B5EF4-FFF2-40B4-BE49-F238E27FC236}">
                <a16:creationId xmlns:a16="http://schemas.microsoft.com/office/drawing/2014/main" id="{464DA8D8-25DE-1C99-8BF9-B61451C797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f3a9f265d_1_4:notes">
            <a:extLst>
              <a:ext uri="{FF2B5EF4-FFF2-40B4-BE49-F238E27FC236}">
                <a16:creationId xmlns:a16="http://schemas.microsoft.com/office/drawing/2014/main" id="{043604E5-A8A2-A539-A892-A1B4D916B0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https://unsplash.com/photos/brown-and-white-clocks-FlHdnPO6dlw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0268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1BB7C48D-18A9-EF6B-17D9-3400A6AA3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f3a9f265d_1_4:notes">
            <a:extLst>
              <a:ext uri="{FF2B5EF4-FFF2-40B4-BE49-F238E27FC236}">
                <a16:creationId xmlns:a16="http://schemas.microsoft.com/office/drawing/2014/main" id="{5B422637-D36B-0428-E017-DAC6DDD8CF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f3a9f265d_1_4:notes">
            <a:extLst>
              <a:ext uri="{FF2B5EF4-FFF2-40B4-BE49-F238E27FC236}">
                <a16:creationId xmlns:a16="http://schemas.microsoft.com/office/drawing/2014/main" id="{01CB49EF-E397-750B-880C-151AE4C7C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https://unsplash.com/photos/100-us-dollar-bill-BRl69uNXr7g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55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B57DC951-FD13-E2DC-49DB-C1A939074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f3a9f265d_1_4:notes">
            <a:extLst>
              <a:ext uri="{FF2B5EF4-FFF2-40B4-BE49-F238E27FC236}">
                <a16:creationId xmlns:a16="http://schemas.microsoft.com/office/drawing/2014/main" id="{71034E4A-42E8-EDF5-5BA0-C49882A987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f3a9f265d_1_4:notes">
            <a:extLst>
              <a:ext uri="{FF2B5EF4-FFF2-40B4-BE49-F238E27FC236}">
                <a16:creationId xmlns:a16="http://schemas.microsoft.com/office/drawing/2014/main" id="{0AE7500E-5DDD-8FAF-7E0C-A4314331A5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https://unsplash.com/photos/man-standing-in-front-of-people-sitting-beside-table-with-laptop-computers-gMsnXqILjp4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83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f3a9f265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f3a9f265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https://unsplash.com/photos/a-piggy-bank-and-coins-Rel6bBC6AuA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05D71ED4-9F72-C726-A208-F2AE868BF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f3a9f265d_1_19:notes">
            <a:extLst>
              <a:ext uri="{FF2B5EF4-FFF2-40B4-BE49-F238E27FC236}">
                <a16:creationId xmlns:a16="http://schemas.microsoft.com/office/drawing/2014/main" id="{84BF9A82-7F88-EBE3-B857-752B6D1021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f3a9f265d_1_19:notes">
            <a:extLst>
              <a:ext uri="{FF2B5EF4-FFF2-40B4-BE49-F238E27FC236}">
                <a16:creationId xmlns:a16="http://schemas.microsoft.com/office/drawing/2014/main" id="{74CA6A97-798C-AC0C-8D92-D3A12DB88C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https://unsplash.com/photos/silhouette-photo-of-six-persons-on-top-of-mountain-Sj0iMtq_Z4w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556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7FAA31A3-A9C0-FE19-8A41-FCC12D3F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f3a9f265d_1_19:notes">
            <a:extLst>
              <a:ext uri="{FF2B5EF4-FFF2-40B4-BE49-F238E27FC236}">
                <a16:creationId xmlns:a16="http://schemas.microsoft.com/office/drawing/2014/main" id="{2E29254C-45F8-1495-F580-98422EEE9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f3a9f265d_1_19:notes">
            <a:extLst>
              <a:ext uri="{FF2B5EF4-FFF2-40B4-BE49-F238E27FC236}">
                <a16:creationId xmlns:a16="http://schemas.microsoft.com/office/drawing/2014/main" id="{F597FFC5-4010-7D68-00C5-45B57823DB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https://unsplash.com/photos/man-in-white-dress-shirt-sitting-beside-woman-in-black-long-sleeve-shirt-376KN_ISplE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7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f3a9f265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f3a9f265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https://unsplash.com/photos/macbook-air-on-table-r02wxT3-PYw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E4E6CA62-D2A7-1669-72C3-EAD1E375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f3a9f265d_1_36:notes">
            <a:extLst>
              <a:ext uri="{FF2B5EF4-FFF2-40B4-BE49-F238E27FC236}">
                <a16:creationId xmlns:a16="http://schemas.microsoft.com/office/drawing/2014/main" id="{60B81E57-4504-0CFE-D995-1D9024E414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f3a9f265d_1_36:notes">
            <a:extLst>
              <a:ext uri="{FF2B5EF4-FFF2-40B4-BE49-F238E27FC236}">
                <a16:creationId xmlns:a16="http://schemas.microsoft.com/office/drawing/2014/main" id="{FEA68322-0879-9491-2CEC-93A5EDEF1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https://unsplash.com/photos/man-wearing-white-top-using-macbook-1K9T5YiZ2WU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122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491BB50-4366-1541-6FC2-0B4D546CB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77" y="-541101"/>
            <a:ext cx="9338554" cy="622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204332" y="225100"/>
            <a:ext cx="733411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1. 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目標</a:t>
            </a:r>
            <a:endParaRPr sz="2022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A92EDE58-8405-8D8F-4436-D2426BB78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4FB074-46A6-C96A-B14B-C94099523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6500"/>
            <a:ext cx="9144000" cy="6075123"/>
          </a:xfrm>
          <a:prstGeom prst="rect">
            <a:avLst/>
          </a:prstGeom>
        </p:spPr>
      </p:pic>
      <p:sp>
        <p:nvSpPr>
          <p:cNvPr id="78" name="Google Shape;78;p17">
            <a:extLst>
              <a:ext uri="{FF2B5EF4-FFF2-40B4-BE49-F238E27FC236}">
                <a16:creationId xmlns:a16="http://schemas.microsoft.com/office/drawing/2014/main" id="{CD40CE45-ED62-7379-6FF8-DD77351F08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350" y="225100"/>
            <a:ext cx="790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5838" lvl="0" indent="-985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7.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結局</a:t>
            </a:r>
            <a:endParaRPr sz="2022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48707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AFA4B0EA-0DC0-FF38-0188-AA7F0567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44E0DF-2E57-D843-3BA6-0F4C60306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92476"/>
            <a:ext cx="9144000" cy="12177003"/>
          </a:xfrm>
          <a:prstGeom prst="rect">
            <a:avLst/>
          </a:prstGeom>
        </p:spPr>
      </p:pic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6DCE8BB6-BEB5-5642-6AC0-3E34417D4E9C}"/>
              </a:ext>
            </a:extLst>
          </p:cNvPr>
          <p:cNvSpPr txBox="1">
            <a:spLocks/>
          </p:cNvSpPr>
          <p:nvPr/>
        </p:nvSpPr>
        <p:spPr>
          <a:xfrm>
            <a:off x="1204332" y="225100"/>
            <a:ext cx="73341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2. </a:t>
            </a:r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阻礙</a:t>
            </a:r>
            <a:endParaRPr lang="zh-TW" altLang="en-US" sz="2022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69996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4EC6520B-0922-A8EA-47EA-F673A234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5B703D3-36C2-D882-470F-B211AF59E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185" y="-1014047"/>
            <a:ext cx="9390185" cy="6260123"/>
          </a:xfrm>
          <a:prstGeom prst="rect">
            <a:avLst/>
          </a:prstGeom>
        </p:spPr>
      </p:pic>
      <p:sp>
        <p:nvSpPr>
          <p:cNvPr id="4" name="Google Shape;60;p14">
            <a:extLst>
              <a:ext uri="{FF2B5EF4-FFF2-40B4-BE49-F238E27FC236}">
                <a16:creationId xmlns:a16="http://schemas.microsoft.com/office/drawing/2014/main" id="{68827A74-2E75-A9DD-5A25-B250A5B653AA}"/>
              </a:ext>
            </a:extLst>
          </p:cNvPr>
          <p:cNvSpPr txBox="1">
            <a:spLocks/>
          </p:cNvSpPr>
          <p:nvPr/>
        </p:nvSpPr>
        <p:spPr>
          <a:xfrm>
            <a:off x="1204332" y="225100"/>
            <a:ext cx="7334118" cy="572700"/>
          </a:xfrm>
          <a:prstGeom prst="rect">
            <a:avLst/>
          </a:prstGeom>
          <a:noFill/>
          <a:ln>
            <a:noFill/>
          </a:ln>
          <a:effectLst>
            <a:glow rad="228600">
              <a:schemeClr val="bg1">
                <a:alpha val="0"/>
              </a:schemeClr>
            </a:glow>
          </a:effectLst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b="1" dirty="0">
                <a:ln w="6350">
                  <a:solidFill>
                    <a:schemeClr val="bg1"/>
                  </a:solidFill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2. </a:t>
            </a:r>
            <a:r>
              <a:rPr lang="zh-TW" altLang="zh-TW" b="1" dirty="0">
                <a:ln w="6350">
                  <a:solidFill>
                    <a:schemeClr val="bg1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阻礙</a:t>
            </a:r>
            <a:endParaRPr lang="zh-TW" altLang="en-US" sz="2022" dirty="0">
              <a:ln w="6350">
                <a:solidFill>
                  <a:schemeClr val="bg1"/>
                </a:solidFill>
              </a:ln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48460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756DA9EA-400E-8F21-C679-83AAF01E7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544FB0E-176A-DE64-84E1-BC055381B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131" y="-902675"/>
            <a:ext cx="9223131" cy="6148754"/>
          </a:xfrm>
          <a:prstGeom prst="rect">
            <a:avLst/>
          </a:prstGeom>
        </p:spPr>
      </p:pic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ED65B2C1-73EC-C3EC-246A-2F108E695348}"/>
              </a:ext>
            </a:extLst>
          </p:cNvPr>
          <p:cNvSpPr txBox="1">
            <a:spLocks/>
          </p:cNvSpPr>
          <p:nvPr/>
        </p:nvSpPr>
        <p:spPr>
          <a:xfrm>
            <a:off x="1204332" y="225100"/>
            <a:ext cx="7334118" cy="572700"/>
          </a:xfrm>
          <a:prstGeom prst="rect">
            <a:avLst/>
          </a:prstGeom>
          <a:noFill/>
          <a:ln>
            <a:noFill/>
          </a:ln>
          <a:effectLst>
            <a:glow rad="228600">
              <a:schemeClr val="bg1">
                <a:alpha val="0"/>
              </a:schemeClr>
            </a:glow>
          </a:effectLst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b="1" dirty="0">
                <a:ln w="6350">
                  <a:solidFill>
                    <a:schemeClr val="bg1"/>
                  </a:solidFill>
                </a:ln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2. </a:t>
            </a:r>
            <a:r>
              <a:rPr lang="zh-TW" altLang="zh-TW" b="1" dirty="0">
                <a:ln w="6350">
                  <a:solidFill>
                    <a:schemeClr val="bg1"/>
                  </a:solidFill>
                </a:ln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阻礙</a:t>
            </a:r>
            <a:endParaRPr lang="zh-TW" altLang="en-US" sz="2022" dirty="0">
              <a:ln w="6350">
                <a:solidFill>
                  <a:schemeClr val="bg1"/>
                </a:solidFill>
              </a:ln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93337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FA99E4-9AC0-B649-A666-E4502B307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62" y="-2919564"/>
            <a:ext cx="9506297" cy="14259446"/>
          </a:xfrm>
          <a:prstGeom prst="rect">
            <a:avLst/>
          </a:prstGeom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11258" y="4257839"/>
            <a:ext cx="790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5838" lvl="0" indent="-985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3. </a:t>
            </a:r>
            <a:r>
              <a:rPr lang="zh-TW" b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努力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64CC04B3-11C4-EA04-5DE4-902DF32FD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E901190-B173-91C8-9F6D-E3BDC72C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488" y="-988158"/>
            <a:ext cx="9197487" cy="613165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91DAB64F-CAB3-430A-1F1C-829756FC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4" name="Google Shape;66;p15">
            <a:extLst>
              <a:ext uri="{FF2B5EF4-FFF2-40B4-BE49-F238E27FC236}">
                <a16:creationId xmlns:a16="http://schemas.microsoft.com/office/drawing/2014/main" id="{F78CDC0A-D977-382C-6732-1A09DC393E93}"/>
              </a:ext>
            </a:extLst>
          </p:cNvPr>
          <p:cNvSpPr txBox="1">
            <a:spLocks/>
          </p:cNvSpPr>
          <p:nvPr/>
        </p:nvSpPr>
        <p:spPr>
          <a:xfrm>
            <a:off x="511258" y="4257839"/>
            <a:ext cx="79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85838" indent="-985838"/>
            <a:r>
              <a:rPr lang="en-US" altLang="zh-TW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3. </a:t>
            </a:r>
            <a:r>
              <a:rPr lang="zh-TW" altLang="en-US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努力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48925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DB98CB76-47A1-DA57-26E1-0EC5DB08D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136BA5-5A62-F401-90FC-C767A8E7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8419"/>
            <a:ext cx="9138872" cy="6092581"/>
          </a:xfrm>
          <a:prstGeom prst="rect">
            <a:avLst/>
          </a:prstGeom>
        </p:spPr>
      </p:pic>
      <p:sp>
        <p:nvSpPr>
          <p:cNvPr id="66" name="Google Shape;66;p15">
            <a:extLst>
              <a:ext uri="{FF2B5EF4-FFF2-40B4-BE49-F238E27FC236}">
                <a16:creationId xmlns:a16="http://schemas.microsoft.com/office/drawing/2014/main" id="{153FC699-83F8-D6EE-8919-0AF7800A8F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576" y="3196758"/>
            <a:ext cx="790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5838" lvl="0" indent="-985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4.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結果</a:t>
            </a:r>
            <a:endParaRPr sz="2000" dirty="0">
              <a:latin typeface="標楷體" panose="03000509000000000000" pitchFamily="65" charset="-120"/>
              <a:ea typeface="標楷體" panose="03000509000000000000" pitchFamily="65" charset="-120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805626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1AB471-26A0-B7F3-5E90-472CCFE6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794" y="-1257788"/>
            <a:ext cx="10832856" cy="7221904"/>
          </a:xfrm>
          <a:prstGeom prst="rect">
            <a:avLst/>
          </a:prstGeom>
        </p:spPr>
      </p:pic>
      <p:sp>
        <p:nvSpPr>
          <p:cNvPr id="5" name="Google Shape;66;p15">
            <a:extLst>
              <a:ext uri="{FF2B5EF4-FFF2-40B4-BE49-F238E27FC236}">
                <a16:creationId xmlns:a16="http://schemas.microsoft.com/office/drawing/2014/main" id="{361FC54E-BDC0-0539-E23E-4A3E68B82E93}"/>
              </a:ext>
            </a:extLst>
          </p:cNvPr>
          <p:cNvSpPr txBox="1">
            <a:spLocks/>
          </p:cNvSpPr>
          <p:nvPr/>
        </p:nvSpPr>
        <p:spPr>
          <a:xfrm>
            <a:off x="2450301" y="158675"/>
            <a:ext cx="190323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85838" indent="-985838"/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5.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意外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0BC31860-D8AB-03B4-ACF6-9717D6CCD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4DBFDE-2CE4-BDA3-3340-8F2C686C9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154" y="-909795"/>
            <a:ext cx="9187154" cy="6141218"/>
          </a:xfrm>
          <a:prstGeom prst="rect">
            <a:avLst/>
          </a:prstGeom>
        </p:spPr>
      </p:pic>
      <p:sp>
        <p:nvSpPr>
          <p:cNvPr id="78" name="Google Shape;78;p17">
            <a:extLst>
              <a:ext uri="{FF2B5EF4-FFF2-40B4-BE49-F238E27FC236}">
                <a16:creationId xmlns:a16="http://schemas.microsoft.com/office/drawing/2014/main" id="{525CEC79-EDE5-E811-D50D-0093D4EE2B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2968" y="225100"/>
            <a:ext cx="70554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5838" lvl="0" indent="-985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6. 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轉彎</a:t>
            </a:r>
            <a:endParaRPr sz="2022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6306347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124</Words>
  <Application>Microsoft Office PowerPoint</Application>
  <PresentationFormat>如螢幕大小 (16:9)</PresentationFormat>
  <Paragraphs>20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標楷體</vt:lpstr>
      <vt:lpstr>Arial</vt:lpstr>
      <vt:lpstr>Times New Roman</vt:lpstr>
      <vt:lpstr>Simple Dark</vt:lpstr>
      <vt:lpstr>1. 目標</vt:lpstr>
      <vt:lpstr>PowerPoint 簡報</vt:lpstr>
      <vt:lpstr>PowerPoint 簡報</vt:lpstr>
      <vt:lpstr>PowerPoint 簡報</vt:lpstr>
      <vt:lpstr>3. 努力</vt:lpstr>
      <vt:lpstr>PowerPoint 簡報</vt:lpstr>
      <vt:lpstr>4.結果</vt:lpstr>
      <vt:lpstr>PowerPoint 簡報</vt:lpstr>
      <vt:lpstr>6. 轉彎</vt:lpstr>
      <vt:lpstr>7.結局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謙 陳</cp:lastModifiedBy>
  <cp:revision>57</cp:revision>
  <dcterms:modified xsi:type="dcterms:W3CDTF">2024-11-01T14:19:31Z</dcterms:modified>
</cp:coreProperties>
</file>